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5"/>
  </p:notesMasterIdLst>
  <p:sldIdLst>
    <p:sldId id="322" r:id="rId3"/>
    <p:sldId id="323" r:id="rId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cuyper Sibylle" userId="a2a74982-c0ed-4ccf-8bb8-f6812cd9d99a" providerId="ADAL" clId="{A25F284F-51DB-4564-B292-F4653429C73A}"/>
    <pc:docChg chg="undo custSel modSld">
      <pc:chgData name="Decuyper Sibylle" userId="a2a74982-c0ed-4ccf-8bb8-f6812cd9d99a" providerId="ADAL" clId="{A25F284F-51DB-4564-B292-F4653429C73A}" dt="2026-04-17T08:35:06.785" v="122" actId="113"/>
      <pc:docMkLst>
        <pc:docMk/>
      </pc:docMkLst>
      <pc:sldChg chg="modSp mod">
        <pc:chgData name="Decuyper Sibylle" userId="a2a74982-c0ed-4ccf-8bb8-f6812cd9d99a" providerId="ADAL" clId="{A25F284F-51DB-4564-B292-F4653429C73A}" dt="2026-04-17T08:35:06.785" v="122" actId="113"/>
        <pc:sldMkLst>
          <pc:docMk/>
          <pc:sldMk cId="3829005789" sldId="322"/>
        </pc:sldMkLst>
        <pc:spChg chg="mod">
          <ac:chgData name="Decuyper Sibylle" userId="a2a74982-c0ed-4ccf-8bb8-f6812cd9d99a" providerId="ADAL" clId="{A25F284F-51DB-4564-B292-F4653429C73A}" dt="2026-04-17T08:35:06.785" v="122" actId="113"/>
          <ac:spMkLst>
            <pc:docMk/>
            <pc:sldMk cId="3829005789" sldId="322"/>
            <ac:spMk id="10" creationId="{00000000-0000-0000-0000-000000000000}"/>
          </ac:spMkLst>
        </pc:spChg>
      </pc:sldChg>
      <pc:sldChg chg="modSp mod">
        <pc:chgData name="Decuyper Sibylle" userId="a2a74982-c0ed-4ccf-8bb8-f6812cd9d99a" providerId="ADAL" clId="{A25F284F-51DB-4564-B292-F4653429C73A}" dt="2026-04-17T08:34:19.123" v="119" actId="20577"/>
        <pc:sldMkLst>
          <pc:docMk/>
          <pc:sldMk cId="116251714" sldId="323"/>
        </pc:sldMkLst>
        <pc:spChg chg="mod">
          <ac:chgData name="Decuyper Sibylle" userId="a2a74982-c0ed-4ccf-8bb8-f6812cd9d99a" providerId="ADAL" clId="{A25F284F-51DB-4564-B292-F4653429C73A}" dt="2026-04-17T08:34:19.123" v="119" actId="20577"/>
          <ac:spMkLst>
            <pc:docMk/>
            <pc:sldMk cId="116251714" sldId="323"/>
            <ac:spMk id="1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45BC1-84F4-4469-9312-9D742AF3C089}" type="datetimeFigureOut">
              <a:rPr lang="nl-NL" smtClean="0"/>
              <a:t>17-4-2026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81A4DD-25A6-49F7-B3A7-C0A0C763E914}" type="slidenum">
              <a:rPr lang="nl-NL" smtClean="0"/>
              <a:t>‹nr.›</a:t>
            </a:fld>
            <a:endParaRPr lang="nl-NL"/>
          </a:p>
        </p:txBody>
      </p:sp>
    </p:spTree>
    <p:extLst>
      <p:ext uri="{BB962C8B-B14F-4D97-AF65-F5344CB8AC3E}">
        <p14:creationId xmlns:p14="http://schemas.microsoft.com/office/powerpoint/2010/main" val="1926504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a:t>
            </a:fld>
            <a:endParaRPr lang="nl-B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5A0D9C-0CD0-4097-81EC-9B83965EC080}"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9737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58ECCF-034B-9376-043D-93D8258F7CF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38AF57D-8166-3D5B-568A-D27A58B7CA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1AF010D-BCDE-B17D-B1A6-47BBD84569AE}"/>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D5227BAF-EF79-6965-41ED-6533DE69404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67230CC-8036-B4A7-3F65-B5B1763B1A0F}"/>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3845108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4642EB-039E-278B-6722-D4021F2D100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A3AA48F-EC0A-4618-C483-A0248771E1E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86D0B09-AFDB-0F05-190C-10E2F976D9BF}"/>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7194AE8C-6605-DFD4-F3D0-D7BDDB1EB72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81558DD-8B76-CAD9-E964-2F865100E5AC}"/>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3698650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B28C50D-A8A6-FFCF-8896-C4CCD1D6D1F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EAE208E-88CB-DA6E-E36B-2E3950A3B47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0C7A2BB-BD9A-E73A-2952-915355420F8A}"/>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EA9F7318-C7BB-EE7C-1DF1-0E129453DC5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53FF2CD-15AD-76CB-3769-0635E02A9C8E}"/>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2862430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17/04/2026</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title"/>
          </p:nvPr>
        </p:nvSpPr>
        <p:spPr>
          <a:xfrm>
            <a:off x="1728000" y="756000"/>
            <a:ext cx="9888000" cy="1116000"/>
          </a:xfrm>
        </p:spPr>
        <p:txBody>
          <a:bodyPr anchor="t" anchorCtr="0"/>
          <a:lstStyle>
            <a:lvl1pPr>
              <a:defRPr>
                <a:latin typeface="Calibri"/>
                <a:cs typeface="Calibri"/>
              </a:defRPr>
            </a:lvl1pPr>
          </a:lstStyle>
          <a:p>
            <a:r>
              <a:rPr lang="nl-NL"/>
              <a:t>Titelstijl van model bewerken</a:t>
            </a:r>
            <a:endParaRPr lang="nl-BE" dirty="0"/>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Calibri"/>
                <a:cs typeface="Calibri"/>
              </a:defRPr>
            </a:lvl1pPr>
            <a:lvl2pPr>
              <a:lnSpc>
                <a:spcPct val="90000"/>
              </a:lnSpc>
              <a:buSzPct val="75000"/>
              <a:buFontTx/>
              <a:buBlip>
                <a:blip r:embed="rId3"/>
              </a:buBlip>
              <a:defRPr sz="2200">
                <a:solidFill>
                  <a:schemeClr val="bg1">
                    <a:lumMod val="50000"/>
                  </a:schemeClr>
                </a:solidFill>
                <a:latin typeface="Calibri"/>
                <a:cs typeface="Calibri"/>
              </a:defRPr>
            </a:lvl2pPr>
            <a:lvl3pPr>
              <a:lnSpc>
                <a:spcPct val="90000"/>
              </a:lnSpc>
              <a:buSzPct val="85000"/>
              <a:defRPr>
                <a:latin typeface="Calibri"/>
                <a:cs typeface="Calibri"/>
              </a:defRPr>
            </a:lvl3pPr>
            <a:lvl4pPr>
              <a:lnSpc>
                <a:spcPct val="90000"/>
              </a:lnSpc>
              <a:defRPr>
                <a:latin typeface="Calibri"/>
                <a:cs typeface="Calibri"/>
              </a:defRPr>
            </a:lvl4pPr>
            <a:lvl5pPr>
              <a:lnSpc>
                <a:spcPct val="90000"/>
              </a:lnSpc>
              <a:defRPr>
                <a:latin typeface="Calibri"/>
                <a:cs typeface="Calibri"/>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3" name="Afbeelding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4" name="Afbeelding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98584" y="6015150"/>
            <a:ext cx="2880000" cy="720000"/>
          </a:xfrm>
          <a:prstGeom prst="rect">
            <a:avLst/>
          </a:prstGeom>
        </p:spPr>
      </p:pic>
      <p:sp>
        <p:nvSpPr>
          <p:cNvPr id="10" name="Rechthoek 9"/>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3530346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D8DAEF-C61B-4591-94A7-07751904A9F8}"/>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DF2D82B5-DB2C-4C84-9A82-A5721421815F}"/>
              </a:ext>
            </a:extLst>
          </p:cNvPr>
          <p:cNvSpPr>
            <a:spLocks noGrp="1"/>
          </p:cNvSpPr>
          <p:nvPr>
            <p:ph type="dt" sz="half" idx="10"/>
          </p:nvPr>
        </p:nvSpPr>
        <p:spPr/>
        <p:txBody>
          <a:bodyPr/>
          <a:lstStyle/>
          <a:p>
            <a:fld id="{635CEDED-D451-43ED-B722-B98E5B3FA534}" type="datetimeFigureOut">
              <a:rPr lang="nl-BE" smtClean="0"/>
              <a:t>17/04/2026</a:t>
            </a:fld>
            <a:endParaRPr lang="nl-BE"/>
          </a:p>
        </p:txBody>
      </p:sp>
      <p:sp>
        <p:nvSpPr>
          <p:cNvPr id="4" name="Tijdelijke aanduiding voor voettekst 3">
            <a:extLst>
              <a:ext uri="{FF2B5EF4-FFF2-40B4-BE49-F238E27FC236}">
                <a16:creationId xmlns:a16="http://schemas.microsoft.com/office/drawing/2014/main" id="{CFF2244D-3A98-47C2-9B26-D779E40A2BB7}"/>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4B434CC8-3AC4-4809-8FB4-E2913EE261D2}"/>
              </a:ext>
            </a:extLst>
          </p:cNvPr>
          <p:cNvSpPr>
            <a:spLocks noGrp="1"/>
          </p:cNvSpPr>
          <p:nvPr>
            <p:ph type="sldNum" sz="quarter" idx="12"/>
          </p:nvPr>
        </p:nvSpPr>
        <p:spPr/>
        <p:txBody>
          <a:bodyPr/>
          <a:lstStyle/>
          <a:p>
            <a:fld id="{5AB1BC33-DB5C-4550-8B4E-A077E0D9EC75}" type="slidenum">
              <a:rPr lang="nl-BE" smtClean="0"/>
              <a:t>‹nr.›</a:t>
            </a:fld>
            <a:endParaRPr lang="nl-BE"/>
          </a:p>
        </p:txBody>
      </p:sp>
    </p:spTree>
    <p:extLst>
      <p:ext uri="{BB962C8B-B14F-4D97-AF65-F5344CB8AC3E}">
        <p14:creationId xmlns:p14="http://schemas.microsoft.com/office/powerpoint/2010/main" val="3309765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2_Titeldia">
    <p:spTree>
      <p:nvGrpSpPr>
        <p:cNvPr id="1" name=""/>
        <p:cNvGrpSpPr/>
        <p:nvPr/>
      </p:nvGrpSpPr>
      <p:grpSpPr>
        <a:xfrm>
          <a:off x="0" y="0"/>
          <a:ext cx="0" cy="0"/>
          <a:chOff x="0" y="0"/>
          <a:chExt cx="0" cy="0"/>
        </a:xfrm>
      </p:grpSpPr>
      <p:grpSp>
        <p:nvGrpSpPr>
          <p:cNvPr id="12" name="Groeperen 11"/>
          <p:cNvGrpSpPr/>
          <p:nvPr userDrawn="1"/>
        </p:nvGrpSpPr>
        <p:grpSpPr>
          <a:xfrm>
            <a:off x="384001" y="288001"/>
            <a:ext cx="11393820" cy="6265475"/>
            <a:chOff x="288000" y="288000"/>
            <a:chExt cx="8545365" cy="6265475"/>
          </a:xfrm>
          <a:solidFill>
            <a:srgbClr val="D26E25"/>
          </a:solidFill>
        </p:grpSpPr>
        <p:sp>
          <p:nvSpPr>
            <p:cNvPr id="10" name="Rechthoek 9"/>
            <p:cNvSpPr>
              <a:spLocks/>
            </p:cNvSpPr>
            <p:nvPr userDrawn="1"/>
          </p:nvSpPr>
          <p:spPr>
            <a:xfrm>
              <a:off x="288000" y="288000"/>
              <a:ext cx="6767999" cy="6265475"/>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n>
                  <a:solidFill>
                    <a:srgbClr val="543F5E"/>
                  </a:solidFill>
                </a:ln>
              </a:endParaRPr>
            </a:p>
          </p:txBody>
        </p:sp>
        <p:sp>
          <p:nvSpPr>
            <p:cNvPr id="11" name="Rechthoekige driehoek 10"/>
            <p:cNvSpPr/>
            <p:nvPr userDrawn="1"/>
          </p:nvSpPr>
          <p:spPr>
            <a:xfrm>
              <a:off x="7047859" y="288000"/>
              <a:ext cx="1785506" cy="6264000"/>
            </a:xfrm>
            <a:prstGeom prst="rtTriangl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ln>
                  <a:solidFill>
                    <a:srgbClr val="543F5E"/>
                  </a:solidFill>
                </a:ln>
              </a:endParaRPr>
            </a:p>
          </p:txBody>
        </p:sp>
      </p:grpSp>
      <p:sp>
        <p:nvSpPr>
          <p:cNvPr id="2" name="Titel 1"/>
          <p:cNvSpPr>
            <a:spLocks noGrp="1"/>
          </p:cNvSpPr>
          <p:nvPr>
            <p:ph type="ctrTitle"/>
          </p:nvPr>
        </p:nvSpPr>
        <p:spPr>
          <a:xfrm>
            <a:off x="3072000" y="2520001"/>
            <a:ext cx="7122776" cy="1579711"/>
          </a:xfrm>
        </p:spPr>
        <p:txBody>
          <a:bodyPr anchor="b" anchorCtr="0">
            <a:noAutofit/>
          </a:bodyPr>
          <a:lstStyle>
            <a:lvl1pPr algn="l">
              <a:lnSpc>
                <a:spcPts val="5400"/>
              </a:lnSpc>
              <a:defRPr sz="5400" b="0" i="0">
                <a:solidFill>
                  <a:schemeClr val="bg1"/>
                </a:solidFill>
                <a:latin typeface="Calibri"/>
                <a:cs typeface="Calibri"/>
              </a:defRPr>
            </a:lvl1pPr>
          </a:lstStyle>
          <a:p>
            <a:r>
              <a:rPr lang="nl-NL"/>
              <a:t>Titelstijl van model bewerken</a:t>
            </a:r>
            <a:endParaRPr lang="nl-BE" dirty="0"/>
          </a:p>
        </p:txBody>
      </p:sp>
      <p:sp>
        <p:nvSpPr>
          <p:cNvPr id="3" name="Ondertitel 2"/>
          <p:cNvSpPr>
            <a:spLocks noGrp="1"/>
          </p:cNvSpPr>
          <p:nvPr>
            <p:ph type="subTitle" idx="1"/>
          </p:nvPr>
        </p:nvSpPr>
        <p:spPr>
          <a:xfrm>
            <a:off x="3072000" y="4174702"/>
            <a:ext cx="7139475" cy="1053708"/>
          </a:xfrm>
          <a:prstGeom prst="rect">
            <a:avLst/>
          </a:prstGeom>
        </p:spPr>
        <p:txBody>
          <a:bodyPr bIns="0">
            <a:noAutofit/>
          </a:bodyPr>
          <a:lstStyle>
            <a:lvl1pPr marL="0" indent="0" algn="l">
              <a:lnSpc>
                <a:spcPts val="1760"/>
              </a:lnSpc>
              <a:buNone/>
              <a:defRPr sz="1580">
                <a:solidFill>
                  <a:schemeClr val="bg1"/>
                </a:solidFill>
                <a:latin typeface="Calibri"/>
                <a:cs typeface="Calibri"/>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sp>
        <p:nvSpPr>
          <p:cNvPr id="13" name="Tijdelijke aanduiding voor tekst 2"/>
          <p:cNvSpPr>
            <a:spLocks noGrp="1"/>
          </p:cNvSpPr>
          <p:nvPr>
            <p:ph idx="12" hasCustomPrompt="1"/>
          </p:nvPr>
        </p:nvSpPr>
        <p:spPr>
          <a:xfrm>
            <a:off x="672001" y="6044105"/>
            <a:ext cx="6364320" cy="352800"/>
          </a:xfrm>
          <a:prstGeom prst="rect">
            <a:avLst/>
          </a:prstGeom>
        </p:spPr>
        <p:txBody>
          <a:bodyPr vert="horz" lIns="0" tIns="0" rIns="0" bIns="0" rtlCol="0" anchor="t" anchorCtr="0">
            <a:noAutofit/>
          </a:bodyPr>
          <a:lstStyle>
            <a:lvl1pPr marL="0" indent="0">
              <a:buFontTx/>
              <a:buNone/>
              <a:defRPr sz="1700">
                <a:solidFill>
                  <a:schemeClr val="bg1"/>
                </a:solidFill>
                <a:latin typeface="Calibri"/>
                <a:cs typeface="Calibri"/>
              </a:defRPr>
            </a:lvl1pPr>
            <a:lvl5pPr>
              <a:defRPr>
                <a:solidFill>
                  <a:schemeClr val="bg1"/>
                </a:solidFill>
                <a:latin typeface="FlandersArtSans-Regular" panose="00000500000000000000" pitchFamily="2" charset="0"/>
              </a:defRPr>
            </a:lvl5pPr>
          </a:lstStyle>
          <a:p>
            <a:pPr lvl="0"/>
            <a:r>
              <a:rPr lang="nl-NL" dirty="0"/>
              <a:t>KLIK OM DE MODELSTIJLEN TE BEWERKEN</a:t>
            </a:r>
          </a:p>
          <a:p>
            <a:pPr lvl="4"/>
            <a:endParaRPr lang="nl-BE" dirty="0"/>
          </a:p>
        </p:txBody>
      </p:sp>
      <p:pic>
        <p:nvPicPr>
          <p:cNvPr id="15" name="Afbeelding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001" y="576000"/>
            <a:ext cx="2439671" cy="720000"/>
          </a:xfrm>
          <a:prstGeom prst="rect">
            <a:avLst/>
          </a:prstGeom>
        </p:spPr>
      </p:pic>
      <p:pic>
        <p:nvPicPr>
          <p:cNvPr id="9" name="Afbeelding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24143" y="626802"/>
            <a:ext cx="2880000" cy="719999"/>
          </a:xfrm>
          <a:prstGeom prst="rect">
            <a:avLst/>
          </a:prstGeom>
        </p:spPr>
      </p:pic>
    </p:spTree>
    <p:extLst>
      <p:ext uri="{BB962C8B-B14F-4D97-AF65-F5344CB8AC3E}">
        <p14:creationId xmlns:p14="http://schemas.microsoft.com/office/powerpoint/2010/main" val="3892482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9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384000" y="0"/>
            <a:ext cx="11808000" cy="6858000"/>
          </a:xfrm>
        </p:spPr>
        <p:txBody>
          <a:bodyPr anchor="ctr"/>
          <a:lstStyle>
            <a:lvl1pPr algn="ctr">
              <a:buNone/>
              <a:defRPr>
                <a:solidFill>
                  <a:srgbClr val="FF0000"/>
                </a:solidFill>
              </a:defRPr>
            </a:lvl1pPr>
          </a:lstStyle>
          <a:p>
            <a:r>
              <a:rPr lang="nl-NL"/>
              <a:t>Sleep de afbeelding naar de tijdelijke aanduiding of klik op het pictogram als u een afbeelding wilt toevoegen</a:t>
            </a:r>
            <a:endParaRPr lang="nl-BE" dirty="0"/>
          </a:p>
        </p:txBody>
      </p:sp>
      <p:grpSp>
        <p:nvGrpSpPr>
          <p:cNvPr id="11" name="Groeperen 10"/>
          <p:cNvGrpSpPr/>
          <p:nvPr userDrawn="1"/>
        </p:nvGrpSpPr>
        <p:grpSpPr>
          <a:xfrm>
            <a:off x="384000" y="3402000"/>
            <a:ext cx="11808000" cy="3456000"/>
            <a:chOff x="288000" y="3402000"/>
            <a:chExt cx="8856000" cy="3456000"/>
          </a:xfrm>
        </p:grpSpPr>
        <p:sp>
          <p:nvSpPr>
            <p:cNvPr id="5" name="Rechthoek 4"/>
            <p:cNvSpPr/>
            <p:nvPr userDrawn="1"/>
          </p:nvSpPr>
          <p:spPr>
            <a:xfrm>
              <a:off x="288000" y="4266000"/>
              <a:ext cx="8856000" cy="2592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
          <p:nvSpPr>
            <p:cNvPr id="7" name="Rechthoekige driehoek 6"/>
            <p:cNvSpPr/>
            <p:nvPr userDrawn="1"/>
          </p:nvSpPr>
          <p:spPr>
            <a:xfrm flipH="1">
              <a:off x="288000" y="3402000"/>
              <a:ext cx="8856000" cy="864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grpSp>
      <p:sp>
        <p:nvSpPr>
          <p:cNvPr id="2" name="Titel 1"/>
          <p:cNvSpPr>
            <a:spLocks noGrp="1"/>
          </p:cNvSpPr>
          <p:nvPr>
            <p:ph type="ctrTitle"/>
          </p:nvPr>
        </p:nvSpPr>
        <p:spPr>
          <a:xfrm>
            <a:off x="1728001" y="756000"/>
            <a:ext cx="4915396"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a:t>Titelstijl van model bewerken</a:t>
            </a:r>
            <a:endParaRPr lang="nl-BE" dirty="0"/>
          </a:p>
        </p:txBody>
      </p:sp>
      <p:sp>
        <p:nvSpPr>
          <p:cNvPr id="8"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17/04/2026</a:t>
            </a:fld>
            <a:r>
              <a:rPr lang="nl-BE"/>
              <a:t> </a:t>
            </a:r>
            <a:r>
              <a:rPr lang="nl-BE" b="1"/>
              <a:t>│</a:t>
            </a:r>
            <a:fld id="{B263F6C6-2226-4286-8995-C42CB1E7C290}" type="slidenum">
              <a:rPr lang="nl-BE" smtClean="0"/>
              <a:pPr/>
              <a:t>‹nr.›</a:t>
            </a:fld>
            <a:endParaRPr lang="nl-BE" dirty="0"/>
          </a:p>
        </p:txBody>
      </p:sp>
      <p:pic>
        <p:nvPicPr>
          <p:cNvPr id="16" name="Afbeelding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7" name="Afbeelding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98584" y="6015151"/>
            <a:ext cx="2880000" cy="719999"/>
          </a:xfrm>
          <a:prstGeom prst="rect">
            <a:avLst/>
          </a:prstGeom>
        </p:spPr>
      </p:pic>
      <p:sp>
        <p:nvSpPr>
          <p:cNvPr id="12" name="Rechthoek 11"/>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2974872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9168019" y="6336001"/>
            <a:ext cx="2855495" cy="365125"/>
          </a:xfrm>
        </p:spPr>
        <p:txBody>
          <a:bodyPr/>
          <a:lstStyle>
            <a:lvl1pPr>
              <a:defRPr sz="900">
                <a:latin typeface="FlandersArtSans-Regular" panose="00000500000000000000" pitchFamily="2" charset="0"/>
              </a:defRPr>
            </a:lvl1pPr>
          </a:lstStyle>
          <a:p>
            <a:fld id="{7749CDD0-7D77-4D23-9A27-F361E39BA472}" type="datetime1">
              <a:rPr lang="nl-BE" smtClean="0"/>
              <a:pPr/>
              <a:t>17/04/2026</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title"/>
          </p:nvPr>
        </p:nvSpPr>
        <p:spPr>
          <a:xfrm>
            <a:off x="1728000" y="756000"/>
            <a:ext cx="9888000" cy="1116000"/>
          </a:xfrm>
        </p:spPr>
        <p:txBody>
          <a:bodyPr anchor="t" anchorCtr="0"/>
          <a:lstStyle>
            <a:lvl1pPr>
              <a:defRPr>
                <a:latin typeface="Calibri"/>
                <a:cs typeface="Calibri"/>
              </a:defRPr>
            </a:lvl1pPr>
          </a:lstStyle>
          <a:p>
            <a:r>
              <a:rPr lang="nl-NL"/>
              <a:t>Titelstijl van model bewerken</a:t>
            </a:r>
            <a:endParaRPr lang="nl-BE" dirty="0"/>
          </a:p>
        </p:txBody>
      </p:sp>
      <p:sp>
        <p:nvSpPr>
          <p:cNvPr id="9" name="Tijdelijke aanduiding voor inhoud 2"/>
          <p:cNvSpPr>
            <a:spLocks noGrp="1"/>
          </p:cNvSpPr>
          <p:nvPr>
            <p:ph sz="half" idx="1"/>
          </p:nvPr>
        </p:nvSpPr>
        <p:spPr>
          <a:xfrm>
            <a:off x="1728000" y="1915200"/>
            <a:ext cx="9888000" cy="3672000"/>
          </a:xfrm>
        </p:spPr>
        <p:txBody>
          <a:bodyPr bIns="0"/>
          <a:lstStyle>
            <a:lvl1pPr marL="0" indent="0">
              <a:lnSpc>
                <a:spcPct val="90000"/>
              </a:lnSpc>
              <a:buFontTx/>
              <a:buBlip>
                <a:blip r:embed="rId2"/>
              </a:buBlip>
              <a:defRPr sz="2200">
                <a:latin typeface="Calibri"/>
                <a:cs typeface="Calibri"/>
              </a:defRPr>
            </a:lvl1pPr>
            <a:lvl2pPr>
              <a:lnSpc>
                <a:spcPct val="90000"/>
              </a:lnSpc>
              <a:buSzPct val="75000"/>
              <a:buFontTx/>
              <a:buBlip>
                <a:blip r:embed="rId3"/>
              </a:buBlip>
              <a:defRPr sz="2200">
                <a:solidFill>
                  <a:schemeClr val="bg1">
                    <a:lumMod val="50000"/>
                  </a:schemeClr>
                </a:solidFill>
                <a:latin typeface="Calibri"/>
                <a:cs typeface="Calibri"/>
              </a:defRPr>
            </a:lvl2pPr>
            <a:lvl3pPr>
              <a:lnSpc>
                <a:spcPct val="90000"/>
              </a:lnSpc>
              <a:buSzPct val="85000"/>
              <a:defRPr>
                <a:latin typeface="Calibri"/>
                <a:cs typeface="Calibri"/>
              </a:defRPr>
            </a:lvl3pPr>
            <a:lvl4pPr>
              <a:lnSpc>
                <a:spcPct val="90000"/>
              </a:lnSpc>
              <a:defRPr>
                <a:latin typeface="Calibri"/>
                <a:cs typeface="Calibri"/>
              </a:defRPr>
            </a:lvl4pPr>
            <a:lvl5pPr>
              <a:lnSpc>
                <a:spcPct val="90000"/>
              </a:lnSpc>
              <a:defRPr>
                <a:latin typeface="Calibri"/>
                <a:cs typeface="Calibri"/>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3" name="Afbeelding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8001" y="5958000"/>
            <a:ext cx="2545116" cy="720000"/>
          </a:xfrm>
          <a:prstGeom prst="rect">
            <a:avLst/>
          </a:prstGeom>
        </p:spPr>
      </p:pic>
      <p:pic>
        <p:nvPicPr>
          <p:cNvPr id="14" name="Afbeelding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98584" y="6015150"/>
            <a:ext cx="2880000" cy="720000"/>
          </a:xfrm>
          <a:prstGeom prst="rect">
            <a:avLst/>
          </a:prstGeom>
        </p:spPr>
      </p:pic>
      <p:sp>
        <p:nvSpPr>
          <p:cNvPr id="10" name="Rechthoek 9"/>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2099710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3_Titeldia">
    <p:spTree>
      <p:nvGrpSpPr>
        <p:cNvPr id="1" name=""/>
        <p:cNvGrpSpPr/>
        <p:nvPr/>
      </p:nvGrpSpPr>
      <p:grpSpPr>
        <a:xfrm>
          <a:off x="0" y="0"/>
          <a:ext cx="0" cy="0"/>
          <a:chOff x="0" y="0"/>
          <a:chExt cx="0" cy="0"/>
        </a:xfrm>
      </p:grpSpPr>
      <p:pic>
        <p:nvPicPr>
          <p:cNvPr id="12" name="Afbeelding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04655" y="540000"/>
            <a:ext cx="2466980" cy="720000"/>
          </a:xfrm>
          <a:prstGeom prst="rect">
            <a:avLst/>
          </a:prstGeom>
        </p:spPr>
      </p:pic>
      <p:sp>
        <p:nvSpPr>
          <p:cNvPr id="2" name="Titel 1"/>
          <p:cNvSpPr>
            <a:spLocks noGrp="1"/>
          </p:cNvSpPr>
          <p:nvPr>
            <p:ph type="ctrTitle"/>
          </p:nvPr>
        </p:nvSpPr>
        <p:spPr>
          <a:xfrm>
            <a:off x="1728000" y="2016000"/>
            <a:ext cx="9888000" cy="2088000"/>
          </a:xfrm>
        </p:spPr>
        <p:txBody>
          <a:bodyPr anchor="b" anchorCtr="0">
            <a:noAutofit/>
          </a:bodyPr>
          <a:lstStyle>
            <a:lvl1pPr indent="0" algn="l">
              <a:lnSpc>
                <a:spcPts val="5400"/>
              </a:lnSpc>
              <a:defRPr sz="5400" b="0" i="0" baseline="0">
                <a:latin typeface="Calibri"/>
                <a:cs typeface="Calibri"/>
              </a:defRPr>
            </a:lvl1pPr>
          </a:lstStyle>
          <a:p>
            <a:r>
              <a:rPr lang="nl-NL"/>
              <a:t>Titelstijl van model bewerken</a:t>
            </a:r>
            <a:endParaRPr lang="nl-BE" dirty="0"/>
          </a:p>
        </p:txBody>
      </p:sp>
      <p:sp>
        <p:nvSpPr>
          <p:cNvPr id="3" name="Ondertitel 2"/>
          <p:cNvSpPr>
            <a:spLocks noGrp="1"/>
          </p:cNvSpPr>
          <p:nvPr>
            <p:ph type="subTitle" idx="1"/>
          </p:nvPr>
        </p:nvSpPr>
        <p:spPr>
          <a:xfrm>
            <a:off x="1728000" y="4140000"/>
            <a:ext cx="9888000" cy="1655762"/>
          </a:xfrm>
        </p:spPr>
        <p:txBody>
          <a:bodyPr bIns="0">
            <a:noAutofit/>
          </a:bodyPr>
          <a:lstStyle>
            <a:lvl1pPr marL="0" indent="0" algn="l">
              <a:lnSpc>
                <a:spcPts val="1760"/>
              </a:lnSpc>
              <a:buNone/>
              <a:defRPr sz="1580">
                <a:latin typeface="Calibri"/>
                <a:cs typeface="Calibri"/>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sp>
        <p:nvSpPr>
          <p:cNvPr id="9" name="Tijdelijke aanduiding voor tekst 10"/>
          <p:cNvSpPr>
            <a:spLocks noGrp="1"/>
          </p:cNvSpPr>
          <p:nvPr>
            <p:ph type="body" sz="quarter" idx="15" hasCustomPrompt="1"/>
          </p:nvPr>
        </p:nvSpPr>
        <p:spPr>
          <a:xfrm>
            <a:off x="5901497" y="6361602"/>
            <a:ext cx="59136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dirty="0"/>
              <a:t>KLIK OM DE MODELSTIJLEN TE BEWERKEN</a:t>
            </a:r>
          </a:p>
        </p:txBody>
      </p:sp>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69711" y="597151"/>
            <a:ext cx="2880000" cy="719999"/>
          </a:xfrm>
          <a:prstGeom prst="rect">
            <a:avLst/>
          </a:prstGeom>
        </p:spPr>
      </p:pic>
      <p:sp>
        <p:nvSpPr>
          <p:cNvPr id="8" name="Rechthoek 7"/>
          <p:cNvSpPr/>
          <p:nvPr userDrawn="1"/>
        </p:nvSpPr>
        <p:spPr>
          <a:xfrm>
            <a:off x="1" y="0"/>
            <a:ext cx="376276" cy="6858000"/>
          </a:xfrm>
          <a:prstGeom prst="rect">
            <a:avLst/>
          </a:prstGeom>
          <a:solidFill>
            <a:srgbClr val="D26E25"/>
          </a:solidFill>
          <a:ln>
            <a:solidFill>
              <a:srgbClr val="D26E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1031721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AC9C26-F81E-83E0-9E7A-266A588F37F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3316600-DB9C-863C-1795-BE7594CAC33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D44B4F2-5696-572A-FD29-C3CADE7C66D9}"/>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6A1C2B6A-7F09-2E30-0B1C-9F767C49809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2AF28E4-2949-EB29-7BC7-92AB7FBF63E8}"/>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92480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F4C5BF-8443-64F2-324E-CCB6AFD7CDC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B344F6E-5A52-6BDD-EBF5-4EB4DCCF5A3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D547BFF-A035-6923-EF7A-BD9EF67D4E89}"/>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7FBF3B34-9165-C969-FC58-DC4D4EDA61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AAEB391-6C4C-947B-3961-E436F201846B}"/>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1493758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10E768-AE26-D131-B9D7-A453531ADE5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133F05E-6B86-853F-41D2-203E414AB17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77E4158-BD0C-21FE-A614-F8CD0AA83F8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B4F85416-6D07-F976-3515-7219529F23EB}"/>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6" name="Tijdelijke aanduiding voor voettekst 5">
            <a:extLst>
              <a:ext uri="{FF2B5EF4-FFF2-40B4-BE49-F238E27FC236}">
                <a16:creationId xmlns:a16="http://schemas.microsoft.com/office/drawing/2014/main" id="{9B3DC853-0502-915A-4B96-EDFB270E196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0085074-D74C-682C-9881-1707D62E9E3A}"/>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3474821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5E6707-6968-F470-2E49-2F89F50AC39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E3E6A10-C5D8-7A33-2215-5BD68049E7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AC6C822C-442A-438A-8C14-87C37F5C43F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C731ABD-8A6D-92D9-B25E-FEA7348823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B2E5817-9081-EA10-70B8-8DAB75250F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FCF1F23-CB78-A59F-AC22-57A5EEDA3092}"/>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8" name="Tijdelijke aanduiding voor voettekst 7">
            <a:extLst>
              <a:ext uri="{FF2B5EF4-FFF2-40B4-BE49-F238E27FC236}">
                <a16:creationId xmlns:a16="http://schemas.microsoft.com/office/drawing/2014/main" id="{780EC2EC-1D44-CC26-DA9C-4AF4FE563DA2}"/>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4B8DF11-AD02-2E9B-EB6B-F918CDE7E38F}"/>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3752313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6CD9FE-84B3-5123-FB2D-0EE575DEEEF7}"/>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B5302586-240D-E6D6-5CB9-5454FDA26B6B}"/>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4" name="Tijdelijke aanduiding voor voettekst 3">
            <a:extLst>
              <a:ext uri="{FF2B5EF4-FFF2-40B4-BE49-F238E27FC236}">
                <a16:creationId xmlns:a16="http://schemas.microsoft.com/office/drawing/2014/main" id="{DAC954D9-E874-DC49-5D21-F7820EF57A7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8EEB103-F63B-E74D-9307-777FCFDC1992}"/>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4184673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BD67187-51FA-672C-E853-288242B2E3B6}"/>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3" name="Tijdelijke aanduiding voor voettekst 2">
            <a:extLst>
              <a:ext uri="{FF2B5EF4-FFF2-40B4-BE49-F238E27FC236}">
                <a16:creationId xmlns:a16="http://schemas.microsoft.com/office/drawing/2014/main" id="{DC62B368-7875-53C3-24FE-20630221A904}"/>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77DE12F-C1AF-ACD2-0686-912565096860}"/>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265071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1D90DA-3515-86A7-0086-9805D091D92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A1954EDE-DDE2-8467-29BF-AEAC85C696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F6C2A9A7-410D-5CFE-FD19-2A1298DE31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1E8D5CB-1439-978D-A729-BF0FC7FD9787}"/>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6" name="Tijdelijke aanduiding voor voettekst 5">
            <a:extLst>
              <a:ext uri="{FF2B5EF4-FFF2-40B4-BE49-F238E27FC236}">
                <a16:creationId xmlns:a16="http://schemas.microsoft.com/office/drawing/2014/main" id="{76B973BD-023B-230E-CDB0-CF47C1FA475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9D49E58-5622-FCE4-0C3B-6F81180F0498}"/>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716834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42992E-9B30-A596-DAA1-600710DD769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F88E42CF-EC84-4EBD-3450-BB79683997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E3A9736F-3EEF-563E-27C0-B203B0087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4E3D816-62BA-F795-CD03-5A258E3EA4B1}"/>
              </a:ext>
            </a:extLst>
          </p:cNvPr>
          <p:cNvSpPr>
            <a:spLocks noGrp="1"/>
          </p:cNvSpPr>
          <p:nvPr>
            <p:ph type="dt" sz="half" idx="10"/>
          </p:nvPr>
        </p:nvSpPr>
        <p:spPr/>
        <p:txBody>
          <a:bodyPr/>
          <a:lstStyle/>
          <a:p>
            <a:fld id="{F65C12BE-4EE1-4843-A50F-F97132962F87}" type="datetimeFigureOut">
              <a:rPr lang="nl-NL" smtClean="0"/>
              <a:t>17-4-2026</a:t>
            </a:fld>
            <a:endParaRPr lang="nl-NL"/>
          </a:p>
        </p:txBody>
      </p:sp>
      <p:sp>
        <p:nvSpPr>
          <p:cNvPr id="6" name="Tijdelijke aanduiding voor voettekst 5">
            <a:extLst>
              <a:ext uri="{FF2B5EF4-FFF2-40B4-BE49-F238E27FC236}">
                <a16:creationId xmlns:a16="http://schemas.microsoft.com/office/drawing/2014/main" id="{5461A831-8147-B13D-296D-D5165E4291E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A03314A-5332-FBB7-D9BD-94D509FFC843}"/>
              </a:ext>
            </a:extLst>
          </p:cNvPr>
          <p:cNvSpPr>
            <a:spLocks noGrp="1"/>
          </p:cNvSpPr>
          <p:nvPr>
            <p:ph type="sldNum" sz="quarter" idx="12"/>
          </p:nvPr>
        </p:nvSpPr>
        <p:spPr/>
        <p:txBody>
          <a:bodyPr/>
          <a:lstStyle/>
          <a:p>
            <a:fld id="{B591CC29-6151-452C-A967-21811DBA8965}" type="slidenum">
              <a:rPr lang="nl-NL" smtClean="0"/>
              <a:t>‹nr.›</a:t>
            </a:fld>
            <a:endParaRPr lang="nl-NL"/>
          </a:p>
        </p:txBody>
      </p:sp>
    </p:spTree>
    <p:extLst>
      <p:ext uri="{BB962C8B-B14F-4D97-AF65-F5344CB8AC3E}">
        <p14:creationId xmlns:p14="http://schemas.microsoft.com/office/powerpoint/2010/main" val="548497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image" Target="../media/image6.png"/><Relationship Id="rId4" Type="http://schemas.openxmlformats.org/officeDocument/2006/relationships/slideLayout" Target="../slideLayouts/slideLayout16.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F0DA107-4692-0B4A-6A14-E6EAEBFDEA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0D8F1198-25A7-AAB3-2D1C-139528CBED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2AC536E-D085-3920-ACB2-72A87E0110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5C12BE-4EE1-4843-A50F-F97132962F87}" type="datetimeFigureOut">
              <a:rPr lang="nl-NL" smtClean="0"/>
              <a:t>17-4-2026</a:t>
            </a:fld>
            <a:endParaRPr lang="nl-NL"/>
          </a:p>
        </p:txBody>
      </p:sp>
      <p:sp>
        <p:nvSpPr>
          <p:cNvPr id="5" name="Tijdelijke aanduiding voor voettekst 4">
            <a:extLst>
              <a:ext uri="{FF2B5EF4-FFF2-40B4-BE49-F238E27FC236}">
                <a16:creationId xmlns:a16="http://schemas.microsoft.com/office/drawing/2014/main" id="{80981E25-76E9-F505-6670-6CE5A8C38B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1AC8499D-28B7-918C-F392-8A2CA233C9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591CC29-6151-452C-A967-21811DBA8965}" type="slidenum">
              <a:rPr lang="nl-NL" smtClean="0"/>
              <a:t>‹nr.›</a:t>
            </a:fld>
            <a:endParaRPr lang="nl-NL"/>
          </a:p>
        </p:txBody>
      </p:sp>
    </p:spTree>
    <p:extLst>
      <p:ext uri="{BB962C8B-B14F-4D97-AF65-F5344CB8AC3E}">
        <p14:creationId xmlns:p14="http://schemas.microsoft.com/office/powerpoint/2010/main" val="2789576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728000" y="756000"/>
            <a:ext cx="9888000" cy="1116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7" name="Tijdelijke aanduiding voor datum 3"/>
          <p:cNvSpPr>
            <a:spLocks noGrp="1"/>
          </p:cNvSpPr>
          <p:nvPr>
            <p:ph type="dt" sz="half" idx="2"/>
          </p:nvPr>
        </p:nvSpPr>
        <p:spPr>
          <a:xfrm>
            <a:off x="4067833" y="6339600"/>
            <a:ext cx="1200000" cy="36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fld id="{FD6BEBD5-99F3-4C1B-B5AF-C9279F4847C2}" type="datetimeFigureOut">
              <a:rPr lang="nl-BE" smtClean="0"/>
              <a:pPr/>
              <a:t>17/04/2026</a:t>
            </a:fld>
            <a:endParaRPr lang="nl-BE" dirty="0"/>
          </a:p>
        </p:txBody>
      </p:sp>
      <p:sp>
        <p:nvSpPr>
          <p:cNvPr id="8" name="Tijdelijke aanduiding voor voettekst 4"/>
          <p:cNvSpPr>
            <a:spLocks noGrp="1"/>
          </p:cNvSpPr>
          <p:nvPr>
            <p:ph type="ftr" sz="quarter" idx="3"/>
          </p:nvPr>
        </p:nvSpPr>
        <p:spPr>
          <a:xfrm>
            <a:off x="5324524" y="6339600"/>
            <a:ext cx="2520000" cy="36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dirty="0"/>
          </a:p>
        </p:txBody>
      </p:sp>
      <p:sp>
        <p:nvSpPr>
          <p:cNvPr id="9" name="Tijdelijke aanduiding voor dianummer 5"/>
          <p:cNvSpPr>
            <a:spLocks noGrp="1"/>
          </p:cNvSpPr>
          <p:nvPr>
            <p:ph type="sldNum" sz="quarter" idx="4"/>
          </p:nvPr>
        </p:nvSpPr>
        <p:spPr>
          <a:xfrm>
            <a:off x="7926148" y="6339600"/>
            <a:ext cx="720000" cy="36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10" name="Tijdelijke aanduiding voor tekst 2"/>
          <p:cNvSpPr>
            <a:spLocks noGrp="1"/>
          </p:cNvSpPr>
          <p:nvPr>
            <p:ph type="body" idx="1"/>
          </p:nvPr>
        </p:nvSpPr>
        <p:spPr>
          <a:xfrm>
            <a:off x="1728000" y="1915200"/>
            <a:ext cx="9926400" cy="4352400"/>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37175795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txStyles>
    <p:titleStyle>
      <a:lvl1pPr algn="l" defTabSz="914400" rtl="0" eaLnBrk="1" latinLnBrk="0" hangingPunct="1">
        <a:lnSpc>
          <a:spcPts val="3800"/>
        </a:lnSpc>
        <a:spcBef>
          <a:spcPct val="0"/>
        </a:spcBef>
        <a:buNone/>
        <a:defRPr sz="3700" kern="1200">
          <a:solidFill>
            <a:schemeClr val="tx1"/>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7"/>
        </a:buBlip>
        <a:tabLst/>
        <a:defRPr sz="2200" kern="1200" spc="0" baseline="0">
          <a:solidFill>
            <a:schemeClr val="tx1"/>
          </a:solidFill>
          <a:latin typeface="Calibri"/>
          <a:ea typeface="+mn-ea"/>
          <a:cs typeface="Calibri"/>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8"/>
        </a:buBlip>
        <a:tabLst/>
        <a:defRPr sz="2200" kern="1200" spc="0" baseline="0">
          <a:solidFill>
            <a:srgbClr val="9B9B9B"/>
          </a:solidFill>
          <a:latin typeface="Calibri"/>
          <a:ea typeface="+mn-ea"/>
          <a:cs typeface="Calibri"/>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9"/>
        </a:buBlip>
        <a:tabLst/>
        <a:defRPr sz="2000" kern="1200" spc="0" baseline="0">
          <a:solidFill>
            <a:schemeClr val="tx1"/>
          </a:solidFill>
          <a:latin typeface="Calibri"/>
          <a:ea typeface="+mn-ea"/>
          <a:cs typeface="Calibri"/>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10"/>
        </a:buBlip>
        <a:tabLst/>
        <a:defRPr sz="2000" kern="1200" spc="0" baseline="0">
          <a:solidFill>
            <a:schemeClr val="tx1"/>
          </a:solidFill>
          <a:latin typeface="Calibri"/>
          <a:ea typeface="+mn-ea"/>
          <a:cs typeface="Calibri"/>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7"/>
        </a:buBlip>
        <a:tabLst/>
        <a:defRPr sz="2000" kern="1200" spc="0" baseline="0">
          <a:solidFill>
            <a:schemeClr val="tx1"/>
          </a:solidFill>
          <a:latin typeface="Calibri"/>
          <a:ea typeface="+mn-ea"/>
          <a:cs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1639510" y="287498"/>
            <a:ext cx="9888000" cy="1116000"/>
          </a:xfrm>
        </p:spPr>
        <p:txBody>
          <a:bodyPr/>
          <a:lstStyle/>
          <a:p>
            <a:pPr algn="ctr"/>
            <a:r>
              <a:rPr kumimoji="0" lang="en-US" sz="3700" b="0" i="0" u="none" strike="noStrike" kern="1200" cap="none" spc="0" normalizeH="0" baseline="0" noProof="0" dirty="0">
                <a:ln>
                  <a:noFill/>
                </a:ln>
                <a:solidFill>
                  <a:srgbClr val="D26E25"/>
                </a:solidFill>
                <a:effectLst/>
                <a:uLnTx/>
                <a:uFillTx/>
                <a:latin typeface="Calibri"/>
                <a:ea typeface="+mj-ea"/>
                <a:cs typeface="Calibri"/>
              </a:rPr>
              <a:t>CAPACITEITSBEPALING JONGSTE GEBOORTEJAAR (I)</a:t>
            </a:r>
            <a:endParaRPr lang="nl-BE" b="1" dirty="0"/>
          </a:p>
        </p:txBody>
      </p:sp>
      <p:sp>
        <p:nvSpPr>
          <p:cNvPr id="10" name="Tijdelijke aanduiding voor inhoud 9"/>
          <p:cNvSpPr>
            <a:spLocks noGrp="1"/>
          </p:cNvSpPr>
          <p:nvPr>
            <p:ph sz="half" idx="1"/>
          </p:nvPr>
        </p:nvSpPr>
        <p:spPr>
          <a:xfrm>
            <a:off x="1728000" y="1489898"/>
            <a:ext cx="9888000" cy="3964604"/>
          </a:xfrm>
        </p:spPr>
        <p:txBody>
          <a:bodyPr/>
          <a:lstStyle/>
          <a:p>
            <a:pPr marL="285750" marR="0" lvl="0" indent="-285750" algn="l" defTabSz="914400" rtl="0" eaLnBrk="1" fontAlgn="auto" latinLnBrk="0" hangingPunct="1">
              <a:lnSpc>
                <a:spcPct val="107000"/>
              </a:lnSpc>
              <a:spcBef>
                <a:spcPts val="1000"/>
              </a:spcBef>
              <a:spcAft>
                <a:spcPts val="0"/>
              </a:spcAft>
              <a:buClrTx/>
              <a:buSzTx/>
              <a:buFont typeface="Arial" panose="020B0604020202020204" pitchFamily="34" charset="0"/>
              <a:buChar char="•"/>
              <a:tabLst/>
              <a:defRPr/>
            </a:pPr>
            <a:r>
              <a:rPr kumimoji="0" lang="nl-BE" sz="1800" b="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Capaciteitsbepaling jongste geboortejaar : aandacht voor instappers van het vorige geboortejaar (°2024) op eerste schooldag van september 2027 wanneer de school beslist om die kinderen in dezelfde klas te laten starten als de kinderen van het jongste geboortejaar (°2025) die instappen op de eerste schooldag van september 202</a:t>
            </a:r>
            <a:r>
              <a:rPr lang="nl-BE" sz="1800" kern="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7</a:t>
            </a:r>
            <a:r>
              <a:rPr kumimoji="0" lang="nl-BE" sz="1800" b="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p>
          <a:p>
            <a:pPr marL="285750" marR="0" lvl="0" indent="-285750" algn="l" defTabSz="914400" rtl="0" eaLnBrk="1" fontAlgn="auto" latinLnBrk="0" hangingPunct="1">
              <a:lnSpc>
                <a:spcPct val="107000"/>
              </a:lnSpc>
              <a:spcBef>
                <a:spcPts val="1000"/>
              </a:spcBef>
              <a:spcAft>
                <a:spcPts val="0"/>
              </a:spcAft>
              <a:buClrTx/>
              <a:buSzTx/>
              <a:buFont typeface="Arial" panose="020B0604020202020204" pitchFamily="34" charset="0"/>
              <a:buChar char="•"/>
              <a:tabLst/>
              <a:defRPr/>
            </a:pPr>
            <a:r>
              <a:rPr kumimoji="0" lang="nl-BE" sz="1800" b="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Welke kinderen stappen in op 1 september 202</a:t>
            </a:r>
            <a:r>
              <a:rPr kumimoji="0" lang="nl-BE" sz="180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7</a:t>
            </a:r>
            <a:r>
              <a:rPr kumimoji="0" lang="nl-BE" sz="1800" b="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p>
          <a:p>
            <a:pPr marL="0" marR="0" lvl="0" indent="0" algn="l" defTabSz="914400" rtl="0" eaLnBrk="1" fontAlgn="auto" latinLnBrk="0" hangingPunct="1">
              <a:lnSpc>
                <a:spcPct val="107000"/>
              </a:lnSpc>
              <a:spcBef>
                <a:spcPts val="1000"/>
              </a:spcBef>
              <a:spcAft>
                <a:spcPts val="0"/>
              </a:spcAft>
              <a:buClrTx/>
              <a:buSzTx/>
              <a:buFontTx/>
              <a:buNone/>
              <a:tabLst/>
              <a:defRPr/>
            </a:pPr>
            <a:r>
              <a:rPr kumimoji="0" lang="nl-BE" sz="1800" b="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Kinderen geboren vanaf 1 januari 202</a:t>
            </a:r>
            <a:r>
              <a:rPr lang="nl-BE" sz="1800" kern="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5</a:t>
            </a:r>
            <a:r>
              <a:rPr kumimoji="0" lang="nl-BE" sz="1800" b="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en tot en met 1 maart 202</a:t>
            </a:r>
            <a:r>
              <a:rPr lang="nl-BE" sz="1800" kern="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5</a:t>
            </a:r>
            <a:r>
              <a:rPr kumimoji="0" lang="nl-BE" sz="1800" b="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 aantal? </a:t>
            </a:r>
          </a:p>
          <a:p>
            <a:pPr marL="0" marR="0" lvl="0" indent="0" algn="l" defTabSz="914400" rtl="0" eaLnBrk="1" fontAlgn="auto" latinLnBrk="0" hangingPunct="1">
              <a:lnSpc>
                <a:spcPct val="107000"/>
              </a:lnSpc>
              <a:spcBef>
                <a:spcPts val="1000"/>
              </a:spcBef>
              <a:spcAft>
                <a:spcPts val="0"/>
              </a:spcAft>
              <a:buClrTx/>
              <a:buSzTx/>
              <a:buFontTx/>
              <a:buNone/>
              <a:tabLst/>
              <a:defRPr/>
            </a:pPr>
            <a:r>
              <a:rPr kumimoji="0" lang="nl-BE" sz="1800" b="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Kinderen geboren vanaf 11 november 2024 en tot en met 30 december 2024 : aantal = gekend uit de  </a:t>
            </a:r>
          </a:p>
          <a:p>
            <a:pPr marL="0" marR="0" lvl="0" indent="0" algn="l" defTabSz="914400" rtl="0" eaLnBrk="1" fontAlgn="auto" latinLnBrk="0" hangingPunct="1">
              <a:lnSpc>
                <a:spcPct val="107000"/>
              </a:lnSpc>
              <a:spcBef>
                <a:spcPts val="1000"/>
              </a:spcBef>
              <a:spcAft>
                <a:spcPts val="0"/>
              </a:spcAft>
              <a:buClrTx/>
              <a:buSzTx/>
              <a:buFontTx/>
              <a:buNone/>
              <a:tabLst/>
              <a:defRPr/>
            </a:pPr>
            <a:r>
              <a:rPr kumimoji="0" lang="nl-BE" sz="1800" b="0" i="0" u="none" strike="noStrike" kern="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aanmeldingen</a:t>
            </a:r>
          </a:p>
          <a:p>
            <a:pPr marL="0" marR="0" lvl="0" indent="0" algn="l" defTabSz="914400" rtl="0" eaLnBrk="1" fontAlgn="auto" latinLnBrk="0" hangingPunct="1">
              <a:lnSpc>
                <a:spcPct val="107000"/>
              </a:lnSpc>
              <a:spcBef>
                <a:spcPts val="100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Ook peuters die laat op het jaar werden geboren - en bijgevolg pas in volgend schooljaar effectief kunnen instappen - maar wel reeds werden ingeschreven </a:t>
            </a:r>
            <a:r>
              <a:rPr kumimoji="0" lang="nl-BE" sz="1800" b="0" i="0" u="sng"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in huidig schooljaar</a:t>
            </a:r>
            <a:r>
              <a:rPr kumimoji="0" lang="nl-BE" sz="18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moeten meegerekend worden als zittende leerling voor het geboortejaar 2024!</a:t>
            </a:r>
          </a:p>
          <a:p>
            <a:pPr>
              <a:buNone/>
            </a:pPr>
            <a:endParaRPr lang="nl-BE" dirty="0"/>
          </a:p>
        </p:txBody>
      </p:sp>
    </p:spTree>
    <p:extLst>
      <p:ext uri="{BB962C8B-B14F-4D97-AF65-F5344CB8AC3E}">
        <p14:creationId xmlns:p14="http://schemas.microsoft.com/office/powerpoint/2010/main" val="3829005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p:txBody>
          <a:bodyPr/>
          <a:lstStyle/>
          <a:p>
            <a:pPr algn="ctr"/>
            <a:r>
              <a:rPr kumimoji="0" lang="en-US" sz="3700" b="0" i="0" u="none" strike="noStrike" kern="1200" cap="none" spc="0" normalizeH="0" baseline="0" noProof="0" dirty="0">
                <a:ln>
                  <a:noFill/>
                </a:ln>
                <a:solidFill>
                  <a:srgbClr val="D26E25"/>
                </a:solidFill>
                <a:effectLst/>
                <a:uLnTx/>
                <a:uFillTx/>
                <a:latin typeface="Calibri"/>
                <a:ea typeface="+mj-ea"/>
                <a:cs typeface="Calibri"/>
              </a:rPr>
              <a:t>CAPACITEITSBEPALING JONGSTE GEBOORTEJAAR (II)</a:t>
            </a:r>
            <a:endParaRPr lang="nl-BE" b="1" dirty="0"/>
          </a:p>
        </p:txBody>
      </p:sp>
      <p:sp>
        <p:nvSpPr>
          <p:cNvPr id="10" name="Tijdelijke aanduiding voor inhoud 9"/>
          <p:cNvSpPr>
            <a:spLocks noGrp="1"/>
          </p:cNvSpPr>
          <p:nvPr>
            <p:ph sz="half" idx="1"/>
          </p:nvPr>
        </p:nvSpPr>
        <p:spPr/>
        <p:txBody>
          <a:bodyPr/>
          <a:lstStyle/>
          <a:p>
            <a:pPr marL="0" marR="0" lvl="0" indent="0" algn="l" defTabSz="914400" rtl="0" eaLnBrk="1" fontAlgn="auto" latinLnBrk="0" hangingPunct="1">
              <a:lnSpc>
                <a:spcPct val="107000"/>
              </a:lnSpc>
              <a:spcBef>
                <a:spcPts val="1000"/>
              </a:spcBef>
              <a:spcAft>
                <a:spcPts val="0"/>
              </a:spcAft>
              <a:buClrTx/>
              <a:buSzTx/>
              <a:buFontTx/>
              <a:buNone/>
              <a:tabLst/>
              <a:defRPr/>
            </a:pPr>
            <a:r>
              <a:rPr kumimoji="0" lang="nl-BE" sz="2400" b="0" i="0" u="none" strike="noStrike" kern="0" cap="none" spc="0" normalizeH="0" baseline="0" noProof="0" dirty="0">
                <a:ln>
                  <a:noFill/>
                </a:ln>
                <a:solidFill>
                  <a:prstClr val="black"/>
                </a:solidFill>
                <a:effectLst/>
                <a:uLnTx/>
                <a:uFillTx/>
                <a:latin typeface="Calibri Light" panose="020F0302020204030204"/>
                <a:ea typeface="Calibri" panose="020F0502020204030204" pitchFamily="34" charset="0"/>
                <a:cs typeface="Calibri Light" panose="020F0302020204030204" pitchFamily="34" charset="0"/>
              </a:rPr>
              <a:t>= </a:t>
            </a:r>
            <a:r>
              <a:rPr kumimoji="0" lang="nl-BE" sz="24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vooropgestelde capaciteit – aantal zittende leerlingen die starten op eerste  schooldag van september van het volgende schooljaar . Bv. 35 -8 (°2024) = 27 . </a:t>
            </a:r>
          </a:p>
          <a:p>
            <a:pPr marL="0" marR="0" lvl="0" indent="0" algn="l" defTabSz="914400" rtl="0" eaLnBrk="1" fontAlgn="auto" latinLnBrk="0" hangingPunct="1">
              <a:lnSpc>
                <a:spcPct val="107000"/>
              </a:lnSpc>
              <a:spcBef>
                <a:spcPts val="1000"/>
              </a:spcBef>
              <a:spcAft>
                <a:spcPts val="0"/>
              </a:spcAft>
              <a:buClrTx/>
              <a:buSzTx/>
              <a:buFontTx/>
              <a:buNone/>
              <a:tabLst/>
              <a:defRPr/>
            </a:pPr>
            <a:r>
              <a:rPr lang="nl-BE" sz="2400" kern="0" dirty="0">
                <a:solidFill>
                  <a:prstClr val="black"/>
                </a:solidFill>
                <a:latin typeface="Calibri" panose="020F0502020204030204" pitchFamily="34" charset="0"/>
                <a:ea typeface="Calibri" panose="020F0502020204030204" pitchFamily="34" charset="0"/>
                <a:cs typeface="Calibri" panose="020F0502020204030204" pitchFamily="34" charset="0"/>
              </a:rPr>
              <a:t>Geboortejaar 2025 = </a:t>
            </a:r>
            <a:r>
              <a:rPr kumimoji="0" lang="nl-BE" sz="2400" b="0"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Capaciteit 27 en zittende leerlingen 0 en vrije plaatsen 27. </a:t>
            </a:r>
          </a:p>
          <a:p>
            <a:pPr marL="0" marR="0" lvl="0" indent="0" algn="l" defTabSz="914400" rtl="0" eaLnBrk="1" fontAlgn="auto" latinLnBrk="0" hangingPunct="1">
              <a:lnSpc>
                <a:spcPct val="107000"/>
              </a:lnSpc>
              <a:spcBef>
                <a:spcPts val="1000"/>
              </a:spcBef>
              <a:spcAft>
                <a:spcPts val="800"/>
              </a:spcAft>
              <a:buClrTx/>
              <a:buSzTx/>
              <a:buFontTx/>
              <a:buNone/>
              <a:tabLst/>
              <a:defRPr/>
            </a:pPr>
            <a:r>
              <a:rPr kumimoji="0" lang="nl-NL" sz="2400" b="0" i="0" u="none" strike="noStrike" kern="1200" cap="none" spc="0" normalizeH="0" baseline="0" noProof="0" dirty="0">
                <a:ln>
                  <a:noFill/>
                </a:ln>
                <a:solidFill>
                  <a:srgbClr val="333333"/>
                </a:solidFill>
                <a:effectLst/>
                <a:uLnTx/>
                <a:uFillTx/>
                <a:latin typeface="Calibri" panose="020F0502020204030204" pitchFamily="34" charset="0"/>
                <a:cs typeface="Calibri" panose="020F0502020204030204" pitchFamily="34" charset="0"/>
              </a:rPr>
              <a:t>Bij het bepalen van capaciteit voor een volgend schooljaar kan de capaciteit eventueel wel lager zijn dan de capaciteit van het lopende schooljaar. Voor de zittende leerlingen moet de schoolloopbaan gegarandeerd worden, zij kunnen dus niet uitgeschreven worden op basis van capaciteit.</a:t>
            </a:r>
            <a:endParaRPr kumimoji="0" lang="nl-B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a:buNone/>
            </a:pPr>
            <a:endParaRPr lang="nl-BE" dirty="0"/>
          </a:p>
        </p:txBody>
      </p:sp>
    </p:spTree>
    <p:extLst>
      <p:ext uri="{BB962C8B-B14F-4D97-AF65-F5344CB8AC3E}">
        <p14:creationId xmlns:p14="http://schemas.microsoft.com/office/powerpoint/2010/main" val="11625171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Aangepast ontwerp">
  <a:themeElements>
    <a:clrScheme name="Vlaamse overheid presentatie">
      <a:dk1>
        <a:srgbClr val="373636"/>
      </a:dk1>
      <a:lt1>
        <a:sysClr val="window" lastClr="FFFFFF"/>
      </a:lt1>
      <a:dk2>
        <a:srgbClr val="6B6B6B"/>
      </a:dk2>
      <a:lt2>
        <a:srgbClr val="F6F5F3"/>
      </a:lt2>
      <a:accent1>
        <a:srgbClr val="FFF2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C875C828-9506-4BA7-9BF7-6C09D07CC534}"/>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c0338a6-9561-4ee8-b8d6-4e89cbd520a0}" enabled="0" method="" siteId="{0c0338a6-9561-4ee8-b8d6-4e89cbd520a0}" removed="1"/>
</clbl:labelList>
</file>

<file path=docProps/app.xml><?xml version="1.0" encoding="utf-8"?>
<Properties xmlns="http://schemas.openxmlformats.org/officeDocument/2006/extended-properties" xmlns:vt="http://schemas.openxmlformats.org/officeDocument/2006/docPropsVTypes">
  <TotalTime>20</TotalTime>
  <Words>243</Words>
  <Application>Microsoft Office PowerPoint</Application>
  <PresentationFormat>Breedbeeld</PresentationFormat>
  <Paragraphs>13</Paragraphs>
  <Slides>2</Slides>
  <Notes>2</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2</vt:i4>
      </vt:variant>
    </vt:vector>
  </HeadingPairs>
  <TitlesOfParts>
    <vt:vector size="11" baseType="lpstr">
      <vt:lpstr>Aptos</vt:lpstr>
      <vt:lpstr>Aptos Display</vt:lpstr>
      <vt:lpstr>Arial</vt:lpstr>
      <vt:lpstr>Calibri</vt:lpstr>
      <vt:lpstr>Calibri Light</vt:lpstr>
      <vt:lpstr>FlandersArtSans-Bold</vt:lpstr>
      <vt:lpstr>FlandersArtSans-Regular</vt:lpstr>
      <vt:lpstr>Kantoorthema</vt:lpstr>
      <vt:lpstr>Aangepast ontwerp</vt:lpstr>
      <vt:lpstr>CAPACITEITSBEPALING JONGSTE GEBOORTEJAAR (I)</vt:lpstr>
      <vt:lpstr>CAPACITEITSBEPALING JONGSTE GEBOORTEJAAR (II)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Decuyper Sibylle</dc:creator>
  <cp:lastModifiedBy>Decuyper Sibylle</cp:lastModifiedBy>
  <cp:revision>1</cp:revision>
  <dcterms:created xsi:type="dcterms:W3CDTF">2026-02-11T10:04:56Z</dcterms:created>
  <dcterms:modified xsi:type="dcterms:W3CDTF">2026-04-17T08:35:11Z</dcterms:modified>
</cp:coreProperties>
</file>